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E805-44BA-F34B-86B0-4F0F21049E9D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0A29-6321-DB49-A727-4435407602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6178"/>
          <a:stretch>
            <a:fillRect/>
          </a:stretch>
        </p:blipFill>
        <p:spPr>
          <a:xfrm>
            <a:off x="0" y="449"/>
            <a:ext cx="9144000" cy="6870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6178"/>
          <a:stretch>
            <a:fillRect/>
          </a:stretch>
        </p:blipFill>
        <p:spPr>
          <a:xfrm>
            <a:off x="0" y="-12569"/>
            <a:ext cx="9144000" cy="6870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The Good Book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Laferton</dc:creator>
  <cp:lastModifiedBy>Carl Laferton</cp:lastModifiedBy>
  <cp:revision>1</cp:revision>
  <dcterms:created xsi:type="dcterms:W3CDTF">2015-03-06T16:38:10Z</dcterms:created>
  <dcterms:modified xsi:type="dcterms:W3CDTF">2015-03-06T16:41:44Z</dcterms:modified>
</cp:coreProperties>
</file>